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8"/>
  </p:notesMasterIdLst>
  <p:handoutMasterIdLst>
    <p:handoutMasterId r:id="rId29"/>
  </p:handoutMasterIdLst>
  <p:sldIdLst>
    <p:sldId id="297" r:id="rId2"/>
    <p:sldId id="307" r:id="rId3"/>
    <p:sldId id="259" r:id="rId4"/>
    <p:sldId id="260" r:id="rId5"/>
    <p:sldId id="261" r:id="rId6"/>
    <p:sldId id="263" r:id="rId7"/>
    <p:sldId id="308" r:id="rId8"/>
    <p:sldId id="310" r:id="rId9"/>
    <p:sldId id="309" r:id="rId10"/>
    <p:sldId id="264" r:id="rId11"/>
    <p:sldId id="268" r:id="rId12"/>
    <p:sldId id="311" r:id="rId13"/>
    <p:sldId id="312" r:id="rId14"/>
    <p:sldId id="271" r:id="rId15"/>
    <p:sldId id="272" r:id="rId16"/>
    <p:sldId id="275" r:id="rId17"/>
    <p:sldId id="277" r:id="rId18"/>
    <p:sldId id="313" r:id="rId19"/>
    <p:sldId id="314" r:id="rId20"/>
    <p:sldId id="315" r:id="rId21"/>
    <p:sldId id="316" r:id="rId22"/>
    <p:sldId id="317" r:id="rId23"/>
    <p:sldId id="302" r:id="rId24"/>
    <p:sldId id="306" r:id="rId25"/>
    <p:sldId id="305" r:id="rId26"/>
    <p:sldId id="304" r:id="rId27"/>
  </p:sldIdLst>
  <p:sldSz cx="9144000" cy="6858000" type="screen4x3"/>
  <p:notesSz cx="6648450" cy="98059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808000"/>
    <a:srgbClr val="339966"/>
    <a:srgbClr val="333399"/>
    <a:srgbClr val="CC0099"/>
    <a:srgbClr val="00CC99"/>
    <a:srgbClr val="66FFFF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1" autoAdjust="0"/>
    <p:restoredTop sz="86949" autoAdjust="0"/>
  </p:normalViewPr>
  <p:slideViewPr>
    <p:cSldViewPr>
      <p:cViewPr varScale="1">
        <p:scale>
          <a:sx n="66" d="100"/>
          <a:sy n="66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4B8DA-04F9-41A2-862B-B4CC2BD812E5}" type="doc">
      <dgm:prSet loTypeId="urn:microsoft.com/office/officeart/2005/8/layout/radial1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893A53C-3A5A-4104-B035-F1B120848601}">
      <dgm:prSet phldrT="[Text]"/>
      <dgm:spPr/>
      <dgm:t>
        <a:bodyPr/>
        <a:lstStyle/>
        <a:p>
          <a:r>
            <a:rPr lang="en-US" dirty="0" smtClean="0"/>
            <a:t>Society</a:t>
          </a:r>
          <a:endParaRPr lang="en-US" dirty="0"/>
        </a:p>
      </dgm:t>
    </dgm:pt>
    <dgm:pt modelId="{D4ED2E2C-5640-4E20-9A72-E5BC84FB67FA}" type="parTrans" cxnId="{3BF0ABA5-3212-4BB3-9E5D-A759DDB979E6}">
      <dgm:prSet/>
      <dgm:spPr/>
      <dgm:t>
        <a:bodyPr/>
        <a:lstStyle/>
        <a:p>
          <a:endParaRPr lang="en-US"/>
        </a:p>
      </dgm:t>
    </dgm:pt>
    <dgm:pt modelId="{DF3CB8C5-F8CD-46A3-B80C-DD8D63896BE8}" type="sibTrans" cxnId="{3BF0ABA5-3212-4BB3-9E5D-A759DDB979E6}">
      <dgm:prSet/>
      <dgm:spPr/>
      <dgm:t>
        <a:bodyPr/>
        <a:lstStyle/>
        <a:p>
          <a:endParaRPr lang="en-US"/>
        </a:p>
      </dgm:t>
    </dgm:pt>
    <dgm:pt modelId="{FAF382DA-ED3B-40B0-BA48-EF00F040DADA}">
      <dgm:prSet phldrT="[Text]"/>
      <dgm:spPr/>
      <dgm:t>
        <a:bodyPr/>
        <a:lstStyle/>
        <a:p>
          <a:r>
            <a:rPr lang="en-US" dirty="0" smtClean="0"/>
            <a:t>Traditions</a:t>
          </a:r>
          <a:endParaRPr lang="en-US" dirty="0"/>
        </a:p>
      </dgm:t>
    </dgm:pt>
    <dgm:pt modelId="{D5867D24-FC5F-4AE4-A478-0ADF79525B05}" type="parTrans" cxnId="{6FB11365-5CD4-421E-9123-E3E7AEFA1870}">
      <dgm:prSet/>
      <dgm:spPr/>
      <dgm:t>
        <a:bodyPr/>
        <a:lstStyle/>
        <a:p>
          <a:endParaRPr lang="en-US"/>
        </a:p>
      </dgm:t>
    </dgm:pt>
    <dgm:pt modelId="{DB450AF1-D934-4AA7-B3AE-D5434E9291AF}" type="sibTrans" cxnId="{6FB11365-5CD4-421E-9123-E3E7AEFA1870}">
      <dgm:prSet/>
      <dgm:spPr/>
      <dgm:t>
        <a:bodyPr/>
        <a:lstStyle/>
        <a:p>
          <a:endParaRPr lang="en-US"/>
        </a:p>
      </dgm:t>
    </dgm:pt>
    <dgm:pt modelId="{325BAD2F-E0F7-4A69-A4E5-C4BCD5A2E9EF}">
      <dgm:prSet phldrT="[Text]"/>
      <dgm:spPr/>
      <dgm:t>
        <a:bodyPr/>
        <a:lstStyle/>
        <a:p>
          <a:r>
            <a:rPr lang="en-US" dirty="0" smtClean="0"/>
            <a:t>Religion</a:t>
          </a:r>
          <a:endParaRPr lang="en-US" dirty="0"/>
        </a:p>
      </dgm:t>
    </dgm:pt>
    <dgm:pt modelId="{8FD338A9-7296-46D6-AE9C-C7EB038E909F}" type="parTrans" cxnId="{E2D25AFD-0A8A-4C1F-80D3-CE92FECD4263}">
      <dgm:prSet/>
      <dgm:spPr/>
      <dgm:t>
        <a:bodyPr/>
        <a:lstStyle/>
        <a:p>
          <a:endParaRPr lang="en-US"/>
        </a:p>
      </dgm:t>
    </dgm:pt>
    <dgm:pt modelId="{DA4A6C9E-B5BF-4844-91CC-3EFD7851111D}" type="sibTrans" cxnId="{E2D25AFD-0A8A-4C1F-80D3-CE92FECD4263}">
      <dgm:prSet/>
      <dgm:spPr/>
      <dgm:t>
        <a:bodyPr/>
        <a:lstStyle/>
        <a:p>
          <a:endParaRPr lang="en-US"/>
        </a:p>
      </dgm:t>
    </dgm:pt>
    <dgm:pt modelId="{270B97F0-6CA0-40C8-9B29-260A387C75E8}">
      <dgm:prSet phldrT="[Text]"/>
      <dgm:spPr/>
      <dgm:t>
        <a:bodyPr/>
        <a:lstStyle/>
        <a:p>
          <a:r>
            <a:rPr lang="en-US" dirty="0" smtClean="0"/>
            <a:t>Politics</a:t>
          </a:r>
          <a:endParaRPr lang="en-US" dirty="0"/>
        </a:p>
      </dgm:t>
    </dgm:pt>
    <dgm:pt modelId="{8E5FC335-C9C4-4396-A68E-A47822378FE5}" type="parTrans" cxnId="{8F0E58CF-61DB-4B9D-B166-9886F547DA18}">
      <dgm:prSet/>
      <dgm:spPr/>
      <dgm:t>
        <a:bodyPr/>
        <a:lstStyle/>
        <a:p>
          <a:endParaRPr lang="en-US"/>
        </a:p>
      </dgm:t>
    </dgm:pt>
    <dgm:pt modelId="{4F2D44C9-DD06-4FC0-A712-81E27E31183C}" type="sibTrans" cxnId="{8F0E58CF-61DB-4B9D-B166-9886F547DA18}">
      <dgm:prSet/>
      <dgm:spPr/>
      <dgm:t>
        <a:bodyPr/>
        <a:lstStyle/>
        <a:p>
          <a:endParaRPr lang="en-US"/>
        </a:p>
      </dgm:t>
    </dgm:pt>
    <dgm:pt modelId="{F004E82F-4D3D-4E15-B6D2-43C6F2B7DC2A}">
      <dgm:prSet phldrT="[Text]"/>
      <dgm:spPr/>
      <dgm:t>
        <a:bodyPr/>
        <a:lstStyle/>
        <a:p>
          <a:r>
            <a:rPr lang="en-US" dirty="0" smtClean="0"/>
            <a:t>Art &amp; Literature</a:t>
          </a:r>
          <a:endParaRPr lang="en-US" dirty="0"/>
        </a:p>
      </dgm:t>
    </dgm:pt>
    <dgm:pt modelId="{102EBF20-D883-4C76-8FD8-AFC41A38189B}" type="parTrans" cxnId="{591392D2-6868-46D6-996D-596F5E7798F0}">
      <dgm:prSet/>
      <dgm:spPr/>
      <dgm:t>
        <a:bodyPr/>
        <a:lstStyle/>
        <a:p>
          <a:endParaRPr lang="en-US"/>
        </a:p>
      </dgm:t>
    </dgm:pt>
    <dgm:pt modelId="{403C6CC6-CC23-429E-BF1D-E13E67FFDA71}" type="sibTrans" cxnId="{591392D2-6868-46D6-996D-596F5E7798F0}">
      <dgm:prSet/>
      <dgm:spPr/>
      <dgm:t>
        <a:bodyPr/>
        <a:lstStyle/>
        <a:p>
          <a:endParaRPr lang="en-US"/>
        </a:p>
      </dgm:t>
    </dgm:pt>
    <dgm:pt modelId="{24597071-B848-4A42-B2F8-BF1F0664163D}">
      <dgm:prSet phldrT="[Text]"/>
      <dgm:spPr/>
      <dgm:t>
        <a:bodyPr/>
        <a:lstStyle/>
        <a:p>
          <a:r>
            <a:rPr lang="en-US" dirty="0" smtClean="0"/>
            <a:t>Philosophy</a:t>
          </a:r>
          <a:endParaRPr lang="en-US" dirty="0"/>
        </a:p>
      </dgm:t>
    </dgm:pt>
    <dgm:pt modelId="{0FC766D3-7DBA-4911-99A2-08DDCF923CEB}" type="parTrans" cxnId="{497E450C-FC00-4B59-8A05-46243546F5BC}">
      <dgm:prSet/>
      <dgm:spPr/>
      <dgm:t>
        <a:bodyPr/>
        <a:lstStyle/>
        <a:p>
          <a:endParaRPr lang="en-US"/>
        </a:p>
      </dgm:t>
    </dgm:pt>
    <dgm:pt modelId="{1DC1C5F0-3C92-4DD6-8DBB-7EE57F273A58}" type="sibTrans" cxnId="{497E450C-FC00-4B59-8A05-46243546F5BC}">
      <dgm:prSet/>
      <dgm:spPr/>
      <dgm:t>
        <a:bodyPr/>
        <a:lstStyle/>
        <a:p>
          <a:endParaRPr lang="en-US"/>
        </a:p>
      </dgm:t>
    </dgm:pt>
    <dgm:pt modelId="{2069EB64-4276-4CE7-B276-9AEABB31EC42}">
      <dgm:prSet phldrT="[Text]"/>
      <dgm:spPr/>
      <dgm:t>
        <a:bodyPr/>
        <a:lstStyle/>
        <a:p>
          <a:r>
            <a:rPr lang="en-US" dirty="0" smtClean="0"/>
            <a:t>Science &amp; Technology</a:t>
          </a:r>
          <a:endParaRPr lang="en-US" dirty="0"/>
        </a:p>
      </dgm:t>
    </dgm:pt>
    <dgm:pt modelId="{AD82DE99-E5E1-4BD5-A5FB-32127D23BF12}" type="parTrans" cxnId="{8092834E-BD52-4468-B1CC-6BDCD9649F82}">
      <dgm:prSet/>
      <dgm:spPr/>
      <dgm:t>
        <a:bodyPr/>
        <a:lstStyle/>
        <a:p>
          <a:endParaRPr lang="en-US"/>
        </a:p>
      </dgm:t>
    </dgm:pt>
    <dgm:pt modelId="{659EEBC4-6AF7-4D46-8953-B49DB22E7805}" type="sibTrans" cxnId="{8092834E-BD52-4468-B1CC-6BDCD9649F82}">
      <dgm:prSet/>
      <dgm:spPr/>
      <dgm:t>
        <a:bodyPr/>
        <a:lstStyle/>
        <a:p>
          <a:endParaRPr lang="en-US"/>
        </a:p>
      </dgm:t>
    </dgm:pt>
    <dgm:pt modelId="{457EEDEB-4BCD-492A-A068-E7E9B1EB15AB}">
      <dgm:prSet phldrT="[Text]"/>
      <dgm:spPr/>
      <dgm:t>
        <a:bodyPr/>
        <a:lstStyle/>
        <a:p>
          <a:r>
            <a:rPr lang="en-US" dirty="0" smtClean="0"/>
            <a:t>Ethical Values</a:t>
          </a:r>
          <a:endParaRPr lang="en-US" dirty="0"/>
        </a:p>
      </dgm:t>
    </dgm:pt>
    <dgm:pt modelId="{44EDC3CE-9266-4840-9711-6F565FC0479B}" type="parTrans" cxnId="{A2149416-B7CE-452B-8EA2-61A5F7F4798F}">
      <dgm:prSet/>
      <dgm:spPr/>
      <dgm:t>
        <a:bodyPr/>
        <a:lstStyle/>
        <a:p>
          <a:endParaRPr lang="en-US"/>
        </a:p>
      </dgm:t>
    </dgm:pt>
    <dgm:pt modelId="{2CD8C0C2-55A2-494E-A92A-7CADD0612A56}" type="sibTrans" cxnId="{A2149416-B7CE-452B-8EA2-61A5F7F4798F}">
      <dgm:prSet/>
      <dgm:spPr/>
      <dgm:t>
        <a:bodyPr/>
        <a:lstStyle/>
        <a:p>
          <a:endParaRPr lang="en-US"/>
        </a:p>
      </dgm:t>
    </dgm:pt>
    <dgm:pt modelId="{FA9D9EBC-E120-4E7C-841F-A932DD1FBB63}" type="pres">
      <dgm:prSet presAssocID="{7274B8DA-04F9-41A2-862B-B4CC2BD812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6389E-6E0B-4AC4-9E37-E62E7578E380}" type="pres">
      <dgm:prSet presAssocID="{F893A53C-3A5A-4104-B035-F1B120848601}" presName="centerShape" presStyleLbl="node0" presStyleIdx="0" presStyleCnt="1"/>
      <dgm:spPr/>
      <dgm:t>
        <a:bodyPr/>
        <a:lstStyle/>
        <a:p>
          <a:endParaRPr lang="en-US"/>
        </a:p>
      </dgm:t>
    </dgm:pt>
    <dgm:pt modelId="{92FABE0B-032B-49F7-BA96-B64FD40975C6}" type="pres">
      <dgm:prSet presAssocID="{D5867D24-FC5F-4AE4-A478-0ADF79525B05}" presName="Name9" presStyleLbl="parChTrans1D2" presStyleIdx="0" presStyleCnt="7"/>
      <dgm:spPr/>
      <dgm:t>
        <a:bodyPr/>
        <a:lstStyle/>
        <a:p>
          <a:endParaRPr lang="en-US"/>
        </a:p>
      </dgm:t>
    </dgm:pt>
    <dgm:pt modelId="{EA43261B-1BF9-4736-9708-801C35B1B895}" type="pres">
      <dgm:prSet presAssocID="{D5867D24-FC5F-4AE4-A478-0ADF79525B0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780F26F0-B4D5-400F-95F4-A83520713C51}" type="pres">
      <dgm:prSet presAssocID="{FAF382DA-ED3B-40B0-BA48-EF00F040DAD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6BB08-29BF-4B1A-9843-9794DD0D6E51}" type="pres">
      <dgm:prSet presAssocID="{8FD338A9-7296-46D6-AE9C-C7EB038E909F}" presName="Name9" presStyleLbl="parChTrans1D2" presStyleIdx="1" presStyleCnt="7"/>
      <dgm:spPr/>
      <dgm:t>
        <a:bodyPr/>
        <a:lstStyle/>
        <a:p>
          <a:endParaRPr lang="en-US"/>
        </a:p>
      </dgm:t>
    </dgm:pt>
    <dgm:pt modelId="{388063F8-A8C4-480E-9BAA-36AEFF1153BB}" type="pres">
      <dgm:prSet presAssocID="{8FD338A9-7296-46D6-AE9C-C7EB038E909F}" presName="connTx" presStyleLbl="parChTrans1D2" presStyleIdx="1" presStyleCnt="7"/>
      <dgm:spPr/>
      <dgm:t>
        <a:bodyPr/>
        <a:lstStyle/>
        <a:p>
          <a:endParaRPr lang="en-US"/>
        </a:p>
      </dgm:t>
    </dgm:pt>
    <dgm:pt modelId="{2F463F6A-416E-424E-95ED-A2044BDD020D}" type="pres">
      <dgm:prSet presAssocID="{325BAD2F-E0F7-4A69-A4E5-C4BCD5A2E9E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372F9-F5B5-4F4F-8E54-DCBC213DC303}" type="pres">
      <dgm:prSet presAssocID="{8E5FC335-C9C4-4396-A68E-A47822378FE5}" presName="Name9" presStyleLbl="parChTrans1D2" presStyleIdx="2" presStyleCnt="7"/>
      <dgm:spPr/>
      <dgm:t>
        <a:bodyPr/>
        <a:lstStyle/>
        <a:p>
          <a:endParaRPr lang="en-US"/>
        </a:p>
      </dgm:t>
    </dgm:pt>
    <dgm:pt modelId="{11E99740-53BA-466D-9BFF-9F21B8E961D7}" type="pres">
      <dgm:prSet presAssocID="{8E5FC335-C9C4-4396-A68E-A47822378FE5}" presName="connTx" presStyleLbl="parChTrans1D2" presStyleIdx="2" presStyleCnt="7"/>
      <dgm:spPr/>
      <dgm:t>
        <a:bodyPr/>
        <a:lstStyle/>
        <a:p>
          <a:endParaRPr lang="en-US"/>
        </a:p>
      </dgm:t>
    </dgm:pt>
    <dgm:pt modelId="{E0650424-D878-4D08-A67C-61BCE2D6531D}" type="pres">
      <dgm:prSet presAssocID="{270B97F0-6CA0-40C8-9B29-260A387C75E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407CD-BEF9-4946-930F-77A07C818ED3}" type="pres">
      <dgm:prSet presAssocID="{102EBF20-D883-4C76-8FD8-AFC41A38189B}" presName="Name9" presStyleLbl="parChTrans1D2" presStyleIdx="3" presStyleCnt="7"/>
      <dgm:spPr/>
      <dgm:t>
        <a:bodyPr/>
        <a:lstStyle/>
        <a:p>
          <a:endParaRPr lang="en-US"/>
        </a:p>
      </dgm:t>
    </dgm:pt>
    <dgm:pt modelId="{6BE6B7E0-6B1C-4B23-8AEC-CFD0918917FD}" type="pres">
      <dgm:prSet presAssocID="{102EBF20-D883-4C76-8FD8-AFC41A38189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CF64B9C4-8BF2-408B-9369-1B0760DFFB00}" type="pres">
      <dgm:prSet presAssocID="{F004E82F-4D3D-4E15-B6D2-43C6F2B7DC2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38340-5DE5-4188-90AE-1DF7560ADA2B}" type="pres">
      <dgm:prSet presAssocID="{0FC766D3-7DBA-4911-99A2-08DDCF923CEB}" presName="Name9" presStyleLbl="parChTrans1D2" presStyleIdx="4" presStyleCnt="7"/>
      <dgm:spPr/>
      <dgm:t>
        <a:bodyPr/>
        <a:lstStyle/>
        <a:p>
          <a:endParaRPr lang="en-US"/>
        </a:p>
      </dgm:t>
    </dgm:pt>
    <dgm:pt modelId="{591401FA-1808-4003-AF1D-CFC61E1FA22F}" type="pres">
      <dgm:prSet presAssocID="{0FC766D3-7DBA-4911-99A2-08DDCF923CEB}" presName="connTx" presStyleLbl="parChTrans1D2" presStyleIdx="4" presStyleCnt="7"/>
      <dgm:spPr/>
      <dgm:t>
        <a:bodyPr/>
        <a:lstStyle/>
        <a:p>
          <a:endParaRPr lang="en-US"/>
        </a:p>
      </dgm:t>
    </dgm:pt>
    <dgm:pt modelId="{BAE2B06D-21C9-461F-A29D-2C1FD00427AC}" type="pres">
      <dgm:prSet presAssocID="{24597071-B848-4A42-B2F8-BF1F0664163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85DF5-F89D-4388-A8CC-1970FAD2CFB5}" type="pres">
      <dgm:prSet presAssocID="{AD82DE99-E5E1-4BD5-A5FB-32127D23BF12}" presName="Name9" presStyleLbl="parChTrans1D2" presStyleIdx="5" presStyleCnt="7"/>
      <dgm:spPr/>
      <dgm:t>
        <a:bodyPr/>
        <a:lstStyle/>
        <a:p>
          <a:endParaRPr lang="en-US"/>
        </a:p>
      </dgm:t>
    </dgm:pt>
    <dgm:pt modelId="{AF9FED2E-B79C-41B8-AA0B-61C927BDFA27}" type="pres">
      <dgm:prSet presAssocID="{AD82DE99-E5E1-4BD5-A5FB-32127D23BF1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7EAA9EE8-107A-454D-98B3-7C1B5ACEEAF6}" type="pres">
      <dgm:prSet presAssocID="{2069EB64-4276-4CE7-B276-9AEABB31EC4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48377-EE02-4CF1-8056-03F8B4892EEE}" type="pres">
      <dgm:prSet presAssocID="{44EDC3CE-9266-4840-9711-6F565FC0479B}" presName="Name9" presStyleLbl="parChTrans1D2" presStyleIdx="6" presStyleCnt="7"/>
      <dgm:spPr/>
      <dgm:t>
        <a:bodyPr/>
        <a:lstStyle/>
        <a:p>
          <a:endParaRPr lang="en-US"/>
        </a:p>
      </dgm:t>
    </dgm:pt>
    <dgm:pt modelId="{0B732F8A-896E-4BC5-A697-16BF232F4406}" type="pres">
      <dgm:prSet presAssocID="{44EDC3CE-9266-4840-9711-6F565FC0479B}" presName="connTx" presStyleLbl="parChTrans1D2" presStyleIdx="6" presStyleCnt="7"/>
      <dgm:spPr/>
      <dgm:t>
        <a:bodyPr/>
        <a:lstStyle/>
        <a:p>
          <a:endParaRPr lang="en-US"/>
        </a:p>
      </dgm:t>
    </dgm:pt>
    <dgm:pt modelId="{A92AED3A-D15C-41B2-815C-68859853F383}" type="pres">
      <dgm:prSet presAssocID="{457EEDEB-4BCD-492A-A068-E7E9B1EB15A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B11365-5CD4-421E-9123-E3E7AEFA1870}" srcId="{F893A53C-3A5A-4104-B035-F1B120848601}" destId="{FAF382DA-ED3B-40B0-BA48-EF00F040DADA}" srcOrd="0" destOrd="0" parTransId="{D5867D24-FC5F-4AE4-A478-0ADF79525B05}" sibTransId="{DB450AF1-D934-4AA7-B3AE-D5434E9291AF}"/>
    <dgm:cxn modelId="{8F0E58CF-61DB-4B9D-B166-9886F547DA18}" srcId="{F893A53C-3A5A-4104-B035-F1B120848601}" destId="{270B97F0-6CA0-40C8-9B29-260A387C75E8}" srcOrd="2" destOrd="0" parTransId="{8E5FC335-C9C4-4396-A68E-A47822378FE5}" sibTransId="{4F2D44C9-DD06-4FC0-A712-81E27E31183C}"/>
    <dgm:cxn modelId="{497E450C-FC00-4B59-8A05-46243546F5BC}" srcId="{F893A53C-3A5A-4104-B035-F1B120848601}" destId="{24597071-B848-4A42-B2F8-BF1F0664163D}" srcOrd="4" destOrd="0" parTransId="{0FC766D3-7DBA-4911-99A2-08DDCF923CEB}" sibTransId="{1DC1C5F0-3C92-4DD6-8DBB-7EE57F273A58}"/>
    <dgm:cxn modelId="{AE8446FF-E1BB-49C7-B3C2-42E44ED52BA3}" type="presOf" srcId="{8E5FC335-C9C4-4396-A68E-A47822378FE5}" destId="{11E99740-53BA-466D-9BFF-9F21B8E961D7}" srcOrd="1" destOrd="0" presId="urn:microsoft.com/office/officeart/2005/8/layout/radial1"/>
    <dgm:cxn modelId="{A2149416-B7CE-452B-8EA2-61A5F7F4798F}" srcId="{F893A53C-3A5A-4104-B035-F1B120848601}" destId="{457EEDEB-4BCD-492A-A068-E7E9B1EB15AB}" srcOrd="6" destOrd="0" parTransId="{44EDC3CE-9266-4840-9711-6F565FC0479B}" sibTransId="{2CD8C0C2-55A2-494E-A92A-7CADD0612A56}"/>
    <dgm:cxn modelId="{BB84624B-AF75-48E3-9257-35D42D12A678}" type="presOf" srcId="{D5867D24-FC5F-4AE4-A478-0ADF79525B05}" destId="{92FABE0B-032B-49F7-BA96-B64FD40975C6}" srcOrd="0" destOrd="0" presId="urn:microsoft.com/office/officeart/2005/8/layout/radial1"/>
    <dgm:cxn modelId="{16AB075F-2C86-4B3D-8C13-FF719AF0F3C4}" type="presOf" srcId="{102EBF20-D883-4C76-8FD8-AFC41A38189B}" destId="{286407CD-BEF9-4946-930F-77A07C818ED3}" srcOrd="0" destOrd="0" presId="urn:microsoft.com/office/officeart/2005/8/layout/radial1"/>
    <dgm:cxn modelId="{483577EC-AB25-4DFF-A8D0-34ED69443F55}" type="presOf" srcId="{AD82DE99-E5E1-4BD5-A5FB-32127D23BF12}" destId="{AF9FED2E-B79C-41B8-AA0B-61C927BDFA27}" srcOrd="1" destOrd="0" presId="urn:microsoft.com/office/officeart/2005/8/layout/radial1"/>
    <dgm:cxn modelId="{F72158FD-8449-4BAA-A33E-68D5DB286C5B}" type="presOf" srcId="{8FD338A9-7296-46D6-AE9C-C7EB038E909F}" destId="{39C6BB08-29BF-4B1A-9843-9794DD0D6E51}" srcOrd="0" destOrd="0" presId="urn:microsoft.com/office/officeart/2005/8/layout/radial1"/>
    <dgm:cxn modelId="{10DE0B7A-BDF1-4796-A298-136D2512D4F4}" type="presOf" srcId="{24597071-B848-4A42-B2F8-BF1F0664163D}" destId="{BAE2B06D-21C9-461F-A29D-2C1FD00427AC}" srcOrd="0" destOrd="0" presId="urn:microsoft.com/office/officeart/2005/8/layout/radial1"/>
    <dgm:cxn modelId="{0E745060-42BC-4900-9FCE-50770D33C05C}" type="presOf" srcId="{0FC766D3-7DBA-4911-99A2-08DDCF923CEB}" destId="{591401FA-1808-4003-AF1D-CFC61E1FA22F}" srcOrd="1" destOrd="0" presId="urn:microsoft.com/office/officeart/2005/8/layout/radial1"/>
    <dgm:cxn modelId="{8092834E-BD52-4468-B1CC-6BDCD9649F82}" srcId="{F893A53C-3A5A-4104-B035-F1B120848601}" destId="{2069EB64-4276-4CE7-B276-9AEABB31EC42}" srcOrd="5" destOrd="0" parTransId="{AD82DE99-E5E1-4BD5-A5FB-32127D23BF12}" sibTransId="{659EEBC4-6AF7-4D46-8953-B49DB22E7805}"/>
    <dgm:cxn modelId="{DEF0125D-8D92-4D4A-8B7D-7524EA1BFCB9}" type="presOf" srcId="{2069EB64-4276-4CE7-B276-9AEABB31EC42}" destId="{7EAA9EE8-107A-454D-98B3-7C1B5ACEEAF6}" srcOrd="0" destOrd="0" presId="urn:microsoft.com/office/officeart/2005/8/layout/radial1"/>
    <dgm:cxn modelId="{F226C90C-B327-4D42-AC91-DD528C0CEDC0}" type="presOf" srcId="{102EBF20-D883-4C76-8FD8-AFC41A38189B}" destId="{6BE6B7E0-6B1C-4B23-8AEC-CFD0918917FD}" srcOrd="1" destOrd="0" presId="urn:microsoft.com/office/officeart/2005/8/layout/radial1"/>
    <dgm:cxn modelId="{8D346192-176A-483A-A2FB-AA7F85F15282}" type="presOf" srcId="{AD82DE99-E5E1-4BD5-A5FB-32127D23BF12}" destId="{D9B85DF5-F89D-4388-A8CC-1970FAD2CFB5}" srcOrd="0" destOrd="0" presId="urn:microsoft.com/office/officeart/2005/8/layout/radial1"/>
    <dgm:cxn modelId="{3F30A694-AC09-49B5-A305-FA2A6567E39A}" type="presOf" srcId="{0FC766D3-7DBA-4911-99A2-08DDCF923CEB}" destId="{A2638340-5DE5-4188-90AE-1DF7560ADA2B}" srcOrd="0" destOrd="0" presId="urn:microsoft.com/office/officeart/2005/8/layout/radial1"/>
    <dgm:cxn modelId="{E2D25AFD-0A8A-4C1F-80D3-CE92FECD4263}" srcId="{F893A53C-3A5A-4104-B035-F1B120848601}" destId="{325BAD2F-E0F7-4A69-A4E5-C4BCD5A2E9EF}" srcOrd="1" destOrd="0" parTransId="{8FD338A9-7296-46D6-AE9C-C7EB038E909F}" sibTransId="{DA4A6C9E-B5BF-4844-91CC-3EFD7851111D}"/>
    <dgm:cxn modelId="{591392D2-6868-46D6-996D-596F5E7798F0}" srcId="{F893A53C-3A5A-4104-B035-F1B120848601}" destId="{F004E82F-4D3D-4E15-B6D2-43C6F2B7DC2A}" srcOrd="3" destOrd="0" parTransId="{102EBF20-D883-4C76-8FD8-AFC41A38189B}" sibTransId="{403C6CC6-CC23-429E-BF1D-E13E67FFDA71}"/>
    <dgm:cxn modelId="{B7E9FD64-87DE-45E0-A288-0126690C8CE7}" type="presOf" srcId="{270B97F0-6CA0-40C8-9B29-260A387C75E8}" destId="{E0650424-D878-4D08-A67C-61BCE2D6531D}" srcOrd="0" destOrd="0" presId="urn:microsoft.com/office/officeart/2005/8/layout/radial1"/>
    <dgm:cxn modelId="{6A919427-2986-4CD9-A301-7E4F6964EA25}" type="presOf" srcId="{325BAD2F-E0F7-4A69-A4E5-C4BCD5A2E9EF}" destId="{2F463F6A-416E-424E-95ED-A2044BDD020D}" srcOrd="0" destOrd="0" presId="urn:microsoft.com/office/officeart/2005/8/layout/radial1"/>
    <dgm:cxn modelId="{FDA8F9C2-2B09-4144-B31A-3BF7EBF5FFE4}" type="presOf" srcId="{457EEDEB-4BCD-492A-A068-E7E9B1EB15AB}" destId="{A92AED3A-D15C-41B2-815C-68859853F383}" srcOrd="0" destOrd="0" presId="urn:microsoft.com/office/officeart/2005/8/layout/radial1"/>
    <dgm:cxn modelId="{41200523-6FDA-4267-8D5B-5312CC9FC796}" type="presOf" srcId="{8E5FC335-C9C4-4396-A68E-A47822378FE5}" destId="{3E0372F9-F5B5-4F4F-8E54-DCBC213DC303}" srcOrd="0" destOrd="0" presId="urn:microsoft.com/office/officeart/2005/8/layout/radial1"/>
    <dgm:cxn modelId="{6EE64DF3-6E9A-4BD8-8723-F8A92236CC93}" type="presOf" srcId="{D5867D24-FC5F-4AE4-A478-0ADF79525B05}" destId="{EA43261B-1BF9-4736-9708-801C35B1B895}" srcOrd="1" destOrd="0" presId="urn:microsoft.com/office/officeart/2005/8/layout/radial1"/>
    <dgm:cxn modelId="{E84B4814-64CB-4E4F-94C0-84A55F896B14}" type="presOf" srcId="{7274B8DA-04F9-41A2-862B-B4CC2BD812E5}" destId="{FA9D9EBC-E120-4E7C-841F-A932DD1FBB63}" srcOrd="0" destOrd="0" presId="urn:microsoft.com/office/officeart/2005/8/layout/radial1"/>
    <dgm:cxn modelId="{3BF0ABA5-3212-4BB3-9E5D-A759DDB979E6}" srcId="{7274B8DA-04F9-41A2-862B-B4CC2BD812E5}" destId="{F893A53C-3A5A-4104-B035-F1B120848601}" srcOrd="0" destOrd="0" parTransId="{D4ED2E2C-5640-4E20-9A72-E5BC84FB67FA}" sibTransId="{DF3CB8C5-F8CD-46A3-B80C-DD8D63896BE8}"/>
    <dgm:cxn modelId="{B1E2C3D5-7FA3-4782-860D-BCC2AA5E38A5}" type="presOf" srcId="{44EDC3CE-9266-4840-9711-6F565FC0479B}" destId="{0B732F8A-896E-4BC5-A697-16BF232F4406}" srcOrd="1" destOrd="0" presId="urn:microsoft.com/office/officeart/2005/8/layout/radial1"/>
    <dgm:cxn modelId="{D187F313-27C4-49B3-AD53-371F13777A31}" type="presOf" srcId="{44EDC3CE-9266-4840-9711-6F565FC0479B}" destId="{D9448377-EE02-4CF1-8056-03F8B4892EEE}" srcOrd="0" destOrd="0" presId="urn:microsoft.com/office/officeart/2005/8/layout/radial1"/>
    <dgm:cxn modelId="{5050FF62-A2FE-4AAF-8A66-83F6E455B6D8}" type="presOf" srcId="{F893A53C-3A5A-4104-B035-F1B120848601}" destId="{7DC6389E-6E0B-4AC4-9E37-E62E7578E380}" srcOrd="0" destOrd="0" presId="urn:microsoft.com/office/officeart/2005/8/layout/radial1"/>
    <dgm:cxn modelId="{ECFE9467-661B-4A85-9753-FB44769A62CC}" type="presOf" srcId="{FAF382DA-ED3B-40B0-BA48-EF00F040DADA}" destId="{780F26F0-B4D5-400F-95F4-A83520713C51}" srcOrd="0" destOrd="0" presId="urn:microsoft.com/office/officeart/2005/8/layout/radial1"/>
    <dgm:cxn modelId="{ADA35F03-00D6-4CBB-8F62-4C9DBCC05871}" type="presOf" srcId="{8FD338A9-7296-46D6-AE9C-C7EB038E909F}" destId="{388063F8-A8C4-480E-9BAA-36AEFF1153BB}" srcOrd="1" destOrd="0" presId="urn:microsoft.com/office/officeart/2005/8/layout/radial1"/>
    <dgm:cxn modelId="{D603CA83-AD13-4858-97B1-0252FA605B46}" type="presOf" srcId="{F004E82F-4D3D-4E15-B6D2-43C6F2B7DC2A}" destId="{CF64B9C4-8BF2-408B-9369-1B0760DFFB00}" srcOrd="0" destOrd="0" presId="urn:microsoft.com/office/officeart/2005/8/layout/radial1"/>
    <dgm:cxn modelId="{97A90EA1-E0CA-4C83-ABAD-D1DD8976865E}" type="presParOf" srcId="{FA9D9EBC-E120-4E7C-841F-A932DD1FBB63}" destId="{7DC6389E-6E0B-4AC4-9E37-E62E7578E380}" srcOrd="0" destOrd="0" presId="urn:microsoft.com/office/officeart/2005/8/layout/radial1"/>
    <dgm:cxn modelId="{11FB4E6B-D3CD-46BC-A4A1-46BA4878DB3A}" type="presParOf" srcId="{FA9D9EBC-E120-4E7C-841F-A932DD1FBB63}" destId="{92FABE0B-032B-49F7-BA96-B64FD40975C6}" srcOrd="1" destOrd="0" presId="urn:microsoft.com/office/officeart/2005/8/layout/radial1"/>
    <dgm:cxn modelId="{72EBCD7A-5064-4E53-863C-5F19E612D15F}" type="presParOf" srcId="{92FABE0B-032B-49F7-BA96-B64FD40975C6}" destId="{EA43261B-1BF9-4736-9708-801C35B1B895}" srcOrd="0" destOrd="0" presId="urn:microsoft.com/office/officeart/2005/8/layout/radial1"/>
    <dgm:cxn modelId="{C8DFB77F-BE1B-4A46-BC89-FD892A0A6262}" type="presParOf" srcId="{FA9D9EBC-E120-4E7C-841F-A932DD1FBB63}" destId="{780F26F0-B4D5-400F-95F4-A83520713C51}" srcOrd="2" destOrd="0" presId="urn:microsoft.com/office/officeart/2005/8/layout/radial1"/>
    <dgm:cxn modelId="{83F10EEB-58FE-4AD4-8FE2-EABB680A2A71}" type="presParOf" srcId="{FA9D9EBC-E120-4E7C-841F-A932DD1FBB63}" destId="{39C6BB08-29BF-4B1A-9843-9794DD0D6E51}" srcOrd="3" destOrd="0" presId="urn:microsoft.com/office/officeart/2005/8/layout/radial1"/>
    <dgm:cxn modelId="{9BF61BA2-C2DE-4DEB-AB96-FD213C7C1A8A}" type="presParOf" srcId="{39C6BB08-29BF-4B1A-9843-9794DD0D6E51}" destId="{388063F8-A8C4-480E-9BAA-36AEFF1153BB}" srcOrd="0" destOrd="0" presId="urn:microsoft.com/office/officeart/2005/8/layout/radial1"/>
    <dgm:cxn modelId="{F5B8F079-68B0-4104-BEC9-EE821B72C078}" type="presParOf" srcId="{FA9D9EBC-E120-4E7C-841F-A932DD1FBB63}" destId="{2F463F6A-416E-424E-95ED-A2044BDD020D}" srcOrd="4" destOrd="0" presId="urn:microsoft.com/office/officeart/2005/8/layout/radial1"/>
    <dgm:cxn modelId="{BF69F610-49F5-4129-98BD-6AE53A624F4A}" type="presParOf" srcId="{FA9D9EBC-E120-4E7C-841F-A932DD1FBB63}" destId="{3E0372F9-F5B5-4F4F-8E54-DCBC213DC303}" srcOrd="5" destOrd="0" presId="urn:microsoft.com/office/officeart/2005/8/layout/radial1"/>
    <dgm:cxn modelId="{8A50B7E6-D632-474F-8261-B6A4BCCF33D2}" type="presParOf" srcId="{3E0372F9-F5B5-4F4F-8E54-DCBC213DC303}" destId="{11E99740-53BA-466D-9BFF-9F21B8E961D7}" srcOrd="0" destOrd="0" presId="urn:microsoft.com/office/officeart/2005/8/layout/radial1"/>
    <dgm:cxn modelId="{B5E86334-21DA-47CF-866B-7324ED8DC4B5}" type="presParOf" srcId="{FA9D9EBC-E120-4E7C-841F-A932DD1FBB63}" destId="{E0650424-D878-4D08-A67C-61BCE2D6531D}" srcOrd="6" destOrd="0" presId="urn:microsoft.com/office/officeart/2005/8/layout/radial1"/>
    <dgm:cxn modelId="{51DCAAE8-4878-4A5E-8F0F-4DEFF15A6DEE}" type="presParOf" srcId="{FA9D9EBC-E120-4E7C-841F-A932DD1FBB63}" destId="{286407CD-BEF9-4946-930F-77A07C818ED3}" srcOrd="7" destOrd="0" presId="urn:microsoft.com/office/officeart/2005/8/layout/radial1"/>
    <dgm:cxn modelId="{BC8FDAB0-8CFC-4845-BC01-B03CD9C6B9A6}" type="presParOf" srcId="{286407CD-BEF9-4946-930F-77A07C818ED3}" destId="{6BE6B7E0-6B1C-4B23-8AEC-CFD0918917FD}" srcOrd="0" destOrd="0" presId="urn:microsoft.com/office/officeart/2005/8/layout/radial1"/>
    <dgm:cxn modelId="{37143956-9FC2-4B2A-B2AE-3C50AE3AABF4}" type="presParOf" srcId="{FA9D9EBC-E120-4E7C-841F-A932DD1FBB63}" destId="{CF64B9C4-8BF2-408B-9369-1B0760DFFB00}" srcOrd="8" destOrd="0" presId="urn:microsoft.com/office/officeart/2005/8/layout/radial1"/>
    <dgm:cxn modelId="{38A81879-74A2-4493-B542-C6A426409920}" type="presParOf" srcId="{FA9D9EBC-E120-4E7C-841F-A932DD1FBB63}" destId="{A2638340-5DE5-4188-90AE-1DF7560ADA2B}" srcOrd="9" destOrd="0" presId="urn:microsoft.com/office/officeart/2005/8/layout/radial1"/>
    <dgm:cxn modelId="{DB839D3E-C8D3-40BD-9D5A-6F4D98035C91}" type="presParOf" srcId="{A2638340-5DE5-4188-90AE-1DF7560ADA2B}" destId="{591401FA-1808-4003-AF1D-CFC61E1FA22F}" srcOrd="0" destOrd="0" presId="urn:microsoft.com/office/officeart/2005/8/layout/radial1"/>
    <dgm:cxn modelId="{DD9D7779-7D1E-40C9-B320-86E847719777}" type="presParOf" srcId="{FA9D9EBC-E120-4E7C-841F-A932DD1FBB63}" destId="{BAE2B06D-21C9-461F-A29D-2C1FD00427AC}" srcOrd="10" destOrd="0" presId="urn:microsoft.com/office/officeart/2005/8/layout/radial1"/>
    <dgm:cxn modelId="{1F136939-4323-4865-93A1-41395C47AE5A}" type="presParOf" srcId="{FA9D9EBC-E120-4E7C-841F-A932DD1FBB63}" destId="{D9B85DF5-F89D-4388-A8CC-1970FAD2CFB5}" srcOrd="11" destOrd="0" presId="urn:microsoft.com/office/officeart/2005/8/layout/radial1"/>
    <dgm:cxn modelId="{EBABBC70-078E-4C3B-A0C9-76A69B4B116C}" type="presParOf" srcId="{D9B85DF5-F89D-4388-A8CC-1970FAD2CFB5}" destId="{AF9FED2E-B79C-41B8-AA0B-61C927BDFA27}" srcOrd="0" destOrd="0" presId="urn:microsoft.com/office/officeart/2005/8/layout/radial1"/>
    <dgm:cxn modelId="{1B1FBD31-D477-417E-AEAD-F6D20BF8ADE7}" type="presParOf" srcId="{FA9D9EBC-E120-4E7C-841F-A932DD1FBB63}" destId="{7EAA9EE8-107A-454D-98B3-7C1B5ACEEAF6}" srcOrd="12" destOrd="0" presId="urn:microsoft.com/office/officeart/2005/8/layout/radial1"/>
    <dgm:cxn modelId="{2A5C6B30-3A5B-4F21-AB21-DCB8926D6649}" type="presParOf" srcId="{FA9D9EBC-E120-4E7C-841F-A932DD1FBB63}" destId="{D9448377-EE02-4CF1-8056-03F8B4892EEE}" srcOrd="13" destOrd="0" presId="urn:microsoft.com/office/officeart/2005/8/layout/radial1"/>
    <dgm:cxn modelId="{8FB4A523-BD55-4C41-9BFE-2CD8D09CDF34}" type="presParOf" srcId="{D9448377-EE02-4CF1-8056-03F8B4892EEE}" destId="{0B732F8A-896E-4BC5-A697-16BF232F4406}" srcOrd="0" destOrd="0" presId="urn:microsoft.com/office/officeart/2005/8/layout/radial1"/>
    <dgm:cxn modelId="{23793839-78C3-402C-AEDD-77B229AC78B2}" type="presParOf" srcId="{FA9D9EBC-E120-4E7C-841F-A932DD1FBB63}" destId="{A92AED3A-D15C-41B2-815C-68859853F383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1A6BC3-ADCF-4F76-BED0-08FFF5615160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13863"/>
            <a:ext cx="28813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0" y="9313863"/>
            <a:ext cx="28813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11F266-A161-4985-86A1-E29ECD622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9A132A-5E65-44E7-9049-D6C957E368EF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735013"/>
            <a:ext cx="4902200" cy="3678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657725"/>
            <a:ext cx="5318125" cy="441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3863"/>
            <a:ext cx="28813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550" y="9313863"/>
            <a:ext cx="28813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F8E08C-A007-4918-94F7-0F949DC0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Eye of the Tiger http://www.motivationalwellbeing.com/eye-of-the-tiger.html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You’re unstopable: http://www.youtube.com/watch?v=3GRtq3proKk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 love Rock and Roll http://www.youtube.com/watch?v=EdDl7MSFYuQ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Baby Love http://www.youtube.com/watch?v=9_y6nFjoVp4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http://www.motivationalwellbeing.com/motivational-songs.html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A09B74-C6E9-4349-85E7-B74EBC353B9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8D7057-0F98-4BC1-BBF3-6C5EA8D57F0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3178A6-F1F0-4F70-A1C5-AD077500530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45103-3596-4B1D-A085-AB43756E617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 health, to preserve the Environment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Culture is communication and communication is culture.  Remember, you look like Americans to me. Westerners assume you speak English and are American!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5C071-C5F5-4EBB-97A3-8CDCACBA46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What differences have you experienced?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http://www.slideshare.net/thanhhuynh/east-vs-west-presentation </a:t>
            </a:r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765550" y="9313863"/>
            <a:ext cx="28813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E570D28-6879-42CB-941A-E1B0CB16D263}" type="slidenum">
              <a:rPr lang="en-US" sz="1200">
                <a:latin typeface="Calibri" pitchFamily="34" charset="0"/>
              </a:rPr>
              <a:pPr algn="r" eaLnBrk="1" hangingPunct="1"/>
              <a:t>25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word culture has many meanings: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general it refers to a society's … (at a particular time and place)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Ethical Values – most cultures think killing is wrong but in some cultures in Columbia and Brazil certain tribes still practice cannibalism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Culture is learned, we are not born with it (but rather into it)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Culture changes over time (as we’ll see in a moment)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What our parent, grandparents and children think of culture will be different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Culture is more often a source of conflict than of unity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Understanding culture is the best way to avoid conflict</a:t>
            </a:r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765550" y="9313863"/>
            <a:ext cx="28813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F82365E-61C5-4C2C-9194-81A2A92E5FAD}" type="slidenum">
              <a:rPr lang="en-US" sz="1200">
                <a:latin typeface="Calibri" pitchFamily="34" charset="0"/>
              </a:rPr>
              <a:pPr algn="r" eaLnBrk="1" hangingPunct="1"/>
              <a:t>26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West: Linear (direct associations)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East: Spiral (roundabout and subtle)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D3F8F-3CF0-4EE5-AFFC-70760B35A8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West: Individualistic, independent, values freedom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East: Group orientated, values harmony and stability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E80250-C61A-4C3C-A88A-798A60D2B02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West: Start and end on time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East: Appointment times flexible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Don’t be late (rude). Call in advance if you can’t make it.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686B59-3451-4CEA-95D5-5A8A07D353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West: Argumentative, verbal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East: Difficult to say no, non-verbal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Show your feelings up front – people prefer to hear your problem before it becomes bigger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15E5D-A5C6-4176-A6CF-68CE653AD6B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West: Manors important (be polite)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East: Each for his/her own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2685B-D085-4A61-BDE3-8E11397DBBD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97A7C-E977-4541-98AA-78B9B2F94A1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Salads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West: like dark skin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East: like white skin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2713E-804F-4847-B97B-D434185442F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2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222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4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224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5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226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7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227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28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228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229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9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29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BC5FD3-42F6-4534-B5A4-6605F3AD260E}" type="datetime1">
              <a:rPr lang="en-US"/>
              <a:pPr/>
              <a:t>2/11/2013</a:t>
            </a:fld>
            <a:endParaRPr lang="en-US"/>
          </a:p>
        </p:txBody>
      </p:sp>
      <p:sp>
        <p:nvSpPr>
          <p:cNvPr id="5229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9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9B5549-2248-4DF0-8CCE-88985AFF0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67B46-E4FA-4C03-983D-57702F985A67}" type="datetime1">
              <a:rPr lang="en-US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016A7-5858-40A2-A153-BFCECB615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DB0847-A6B8-418F-9D8D-A63CB7ECC3D7}" type="datetime1">
              <a:rPr lang="en-US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32794-58EB-4EBA-9387-97F3C1E4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1C914B-E9A2-404D-BB7D-71FD1ED6F8F4}" type="datetime1">
              <a:rPr lang="en-US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160D3-3164-46F9-B3D6-804806932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39A31F-826F-42F6-A2EE-25D8F3DF9269}" type="datetime1">
              <a:rPr lang="en-US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AF9EB-3692-424E-BFA4-C15542BB3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49380-C548-4939-A6E7-E55EFC2F1BF4}" type="datetime1">
              <a:rPr lang="en-US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17469-E29B-4DE0-9BCE-B6B887A9A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657B74-8C95-4E5D-BD82-E520EE7E12ED}" type="datetime1">
              <a:rPr lang="en-US"/>
              <a:pPr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CF18E-ABD4-450F-95B5-D11AE32192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4D308-75A5-42BE-BA17-555915B213E3}" type="datetime1">
              <a:rPr lang="en-US"/>
              <a:pPr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32ED-2C8C-4ADE-B19A-517B2BCE9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02CE1-88EE-4B2D-A0A6-1793FC9FF7CB}" type="datetime1">
              <a:rPr lang="en-US"/>
              <a:pPr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BD12C-2FA1-4F5B-90A6-FAFB471CE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92092-D848-431C-81C7-E38ED2785FCC}" type="datetime1">
              <a:rPr lang="en-US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18015-CD55-4079-9E01-27DB9F204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C6D753-3F04-43BA-9326-47BF91A4FD0B}" type="datetime1">
              <a:rPr lang="en-US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9D028-5158-41A9-859F-0337D96E7D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0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0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1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21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23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5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25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6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2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6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2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6E570D-3C05-45BE-ABF5-7F51EC57772B}" type="datetime1">
              <a:rPr lang="en-US"/>
              <a:pPr/>
              <a:t>2/11/2013</a:t>
            </a:fld>
            <a:endParaRPr lang="en-US"/>
          </a:p>
        </p:txBody>
      </p:sp>
      <p:sp>
        <p:nvSpPr>
          <p:cNvPr id="5127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27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D5B5CEF-2F00-4FEA-A0F7-68464517AE0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s4travel.com/wallpaper_stock_images/251106/large/Statue_Of_Liberty_%20NewYork%20_Harbor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gliudesign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slideshare.net/thanhhuynh/east-vs-west-presentati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02170A2-A2C8-4174-91A5-FEAA88EC95BD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447800" y="1676400"/>
            <a:ext cx="6629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/>
              <a:t>Beihang University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/>
              <a:t>Professor Dave Jaye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600200" y="838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Preparing to Study and Work Overseas</a:t>
            </a:r>
          </a:p>
        </p:txBody>
      </p:sp>
      <p:pic>
        <p:nvPicPr>
          <p:cNvPr id="15364" name="Picture 13" descr="Statue Of Liberty, New Yor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667000"/>
            <a:ext cx="510540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886A2EE-CCA1-4CA6-AC75-EB31DD85FE39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pic>
        <p:nvPicPr>
          <p:cNvPr id="26626" name="Content Placeholder 7" descr="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66800"/>
            <a:ext cx="9144000" cy="47625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Queuing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32763" y="121920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>
                <a:solidFill>
                  <a:schemeClr val="bg1"/>
                </a:solidFill>
                <a:latin typeface="Calibri" pitchFamily="34" charset="0"/>
                <a:ea typeface="宋体"/>
                <a:cs typeface="宋体"/>
              </a:rPr>
              <a:t>排队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19200" y="4572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Manners and Etiquette - Queuing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CF9F156-5AE9-4A2B-9BF5-0BC47E32E627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pic>
        <p:nvPicPr>
          <p:cNvPr id="28674" name="Content Placeholder 7" descr="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66800"/>
            <a:ext cx="9188450" cy="47244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192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In the restaurant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77175" y="1219200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>
                <a:solidFill>
                  <a:schemeClr val="bg1"/>
                </a:solidFill>
                <a:latin typeface="Calibri" pitchFamily="34" charset="0"/>
                <a:ea typeface="宋体"/>
                <a:cs typeface="宋体"/>
              </a:rPr>
              <a:t>在餐厅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62000" y="5334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Restaurant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Cold vs. Hot Beverages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5" name="Picture 5" descr="slide-12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573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Cold vs. Hot Foods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9" name="Picture 5" descr="slide-13-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573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362EDC-F9A2-412E-851B-57F1CDF060E7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pic>
        <p:nvPicPr>
          <p:cNvPr id="30722" name="Content Placeholder 7" descr="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46163"/>
            <a:ext cx="9144000" cy="4719637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217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Standard of beauty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62825" y="1219200"/>
            <a:ext cx="1468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>
                <a:solidFill>
                  <a:schemeClr val="bg1"/>
                </a:solidFill>
                <a:latin typeface="Calibri" pitchFamily="34" charset="0"/>
                <a:ea typeface="宋体"/>
                <a:cs typeface="宋体"/>
              </a:rPr>
              <a:t>美丽的标准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19200" y="3810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Tan skin indicates health and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91FEFE8-2705-42DC-9862-C6D8EB5912C0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pic>
        <p:nvPicPr>
          <p:cNvPr id="32770" name="Content Placeholder 7" descr="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23950"/>
            <a:ext cx="9144000" cy="456406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150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Way to solve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problems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0" y="1219200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>
                <a:solidFill>
                  <a:schemeClr val="bg1"/>
                </a:solidFill>
                <a:latin typeface="Calibri" pitchFamily="34" charset="0"/>
                <a:ea typeface="宋体"/>
                <a:cs typeface="宋体"/>
              </a:rPr>
              <a:t>处理问题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43000" y="3810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Approaching a problem, 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03082E8-2C6E-4A04-8CEF-AB30CD1A7598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pic>
        <p:nvPicPr>
          <p:cNvPr id="34818" name="Content Placeholder 7" descr="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46163"/>
            <a:ext cx="9144000" cy="4719637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66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Boss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32763" y="121920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>
                <a:solidFill>
                  <a:schemeClr val="bg1"/>
                </a:solidFill>
                <a:latin typeface="Calibri" pitchFamily="34" charset="0"/>
                <a:ea typeface="宋体"/>
                <a:cs typeface="宋体"/>
              </a:rPr>
              <a:t>领导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447800" y="3810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Employee view of a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F059905-F086-433E-BE3B-C8CE044DF63D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pic>
        <p:nvPicPr>
          <p:cNvPr id="36866" name="Content Placeholder 7" descr="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66800"/>
            <a:ext cx="9144000" cy="46926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112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The child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32763" y="121920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>
                <a:solidFill>
                  <a:schemeClr val="bg1"/>
                </a:solidFill>
                <a:latin typeface="Calibri" pitchFamily="34" charset="0"/>
                <a:ea typeface="宋体"/>
                <a:cs typeface="宋体"/>
              </a:rPr>
              <a:t>孩子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14400" y="4572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View of a Child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Linger vs. Record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7" name="Picture 5" descr="slide-14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573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Lifestyle Choices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21" name="Picture 5" descr="slide-15-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573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6AF5505-8DA2-48C1-B302-87B7AD57ADF3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b="1">
                <a:solidFill>
                  <a:schemeClr val="hlink"/>
                </a:solidFill>
              </a:rPr>
              <a:t>Warm up Assignment Write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/>
              <a:t>1. Five American foods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2. Five famous Americans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3. Five places you’d like to see in America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4. Five American Movies or Movie Stars</a:t>
            </a:r>
          </a:p>
          <a:p>
            <a:pPr marL="609600" indent="-609600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Senior Citizen Lifestyles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9" name="Picture 5" descr="slide-17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573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Sensitive to Weather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3" name="Picture 5" descr="slide-18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573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Bathing Habits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7" name="Picture 5" descr="slide-21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573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4030F61-6C15-4540-AD6C-4A77CE7F3AC9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38914" name="Content Placeholder 6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1. Speak slowly, maintain eye contact</a:t>
            </a:r>
          </a:p>
          <a:p>
            <a:pPr>
              <a:buFont typeface="Wingdings" pitchFamily="2" charset="2"/>
              <a:buNone/>
            </a:pPr>
            <a:r>
              <a:rPr lang="en-US"/>
              <a:t>2. Use objective, accurate language</a:t>
            </a:r>
          </a:p>
          <a:p>
            <a:pPr>
              <a:buFont typeface="Wingdings" pitchFamily="2" charset="2"/>
              <a:buNone/>
            </a:pPr>
            <a:r>
              <a:rPr lang="en-US"/>
              <a:t>3. Restate your questions and answers </a:t>
            </a:r>
          </a:p>
          <a:p>
            <a:pPr>
              <a:buFont typeface="Wingdings" pitchFamily="2" charset="2"/>
              <a:buNone/>
            </a:pPr>
            <a:r>
              <a:rPr lang="en-US"/>
              <a:t>4. Repeat other people’s questions</a:t>
            </a:r>
          </a:p>
          <a:p>
            <a:pPr>
              <a:buFont typeface="Wingdings" pitchFamily="2" charset="2"/>
              <a:buNone/>
            </a:pPr>
            <a:r>
              <a:rPr lang="en-US"/>
              <a:t>5. Ask questions! Ask for help!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447800" y="6096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</a:rPr>
              <a:t>Western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3E077D5-D5A8-43AC-9E09-411C19DC378C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b="1">
                <a:solidFill>
                  <a:schemeClr val="hlink"/>
                </a:solidFill>
              </a:rPr>
              <a:t>In Class Assignment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/>
              <a:t>Teams of four will spend ten minutes and the leader will present the answers to:</a:t>
            </a:r>
          </a:p>
          <a:p>
            <a:pPr marL="609600" indent="-609600"/>
            <a:r>
              <a:rPr lang="en-US"/>
              <a:t>“Do in Rome as the Romans” means</a:t>
            </a:r>
          </a:p>
          <a:p>
            <a:pPr marL="609600" indent="-609600"/>
            <a:r>
              <a:rPr lang="en-US"/>
              <a:t>“Time is money” means</a:t>
            </a:r>
          </a:p>
          <a:p>
            <a:pPr marL="609600" indent="-609600"/>
            <a:r>
              <a:rPr lang="en-US"/>
              <a:t>Five strategies for effective communication with Westerners are:</a:t>
            </a:r>
          </a:p>
          <a:p>
            <a:pPr marL="609600" indent="-609600"/>
            <a:r>
              <a:rPr lang="en-US"/>
              <a:t>Americans think you speak English because:</a:t>
            </a:r>
          </a:p>
          <a:p>
            <a:pPr marL="609600" indent="-609600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2F75AA-7085-447B-B109-4A021B209F8B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648200" y="5410200"/>
            <a:ext cx="291782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>
                <a:latin typeface="Calibri" pitchFamily="34" charset="0"/>
              </a:rPr>
              <a:t>Illustrations by Yang Liu from “</a:t>
            </a:r>
            <a:r>
              <a:rPr lang="en-US" b="1">
                <a:latin typeface="Calibri" pitchFamily="34" charset="0"/>
              </a:rPr>
              <a:t>East meets West</a:t>
            </a:r>
            <a:r>
              <a:rPr lang="en-US">
                <a:latin typeface="Calibri" pitchFamily="34" charset="0"/>
              </a:rPr>
              <a:t>” book – </a:t>
            </a:r>
            <a:r>
              <a:rPr lang="en-US" sz="1000">
                <a:latin typeface="Calibri" pitchFamily="34" charset="0"/>
                <a:hlinkClick r:id="rId3"/>
              </a:rPr>
              <a:t>www.yangliudesign.com</a:t>
            </a:r>
            <a:endParaRPr lang="en-US" sz="1000">
              <a:latin typeface="Calibri" pitchFamily="34" charset="0"/>
            </a:endParaRPr>
          </a:p>
          <a:p>
            <a:pPr algn="r" eaLnBrk="1" hangingPunct="1"/>
            <a:r>
              <a:rPr lang="en-US" sz="1000">
                <a:hlinkClick r:id="rId4"/>
              </a:rPr>
              <a:t>http://www.slideshare.net/thanhhuynh/east-vs-west-presentation</a:t>
            </a:r>
            <a:r>
              <a:rPr lang="en-US"/>
              <a:t> </a:t>
            </a:r>
          </a:p>
        </p:txBody>
      </p:sp>
      <p:pic>
        <p:nvPicPr>
          <p:cNvPr id="41987" name="Picture 2" descr="D:\Users\david.gilbert\Desktop\culture presentation\LiuYa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953000"/>
            <a:ext cx="13160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143000" y="914400"/>
            <a:ext cx="7543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Preparing to Study and Work Overseas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b="1"/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2209800" y="2971800"/>
            <a:ext cx="57912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/>
              <a:t>Beihang University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Professor Dave Jaye</a:t>
            </a:r>
          </a:p>
        </p:txBody>
      </p:sp>
      <p:pic>
        <p:nvPicPr>
          <p:cNvPr id="41990" name="Picture 10" descr="IMG_0736portraitkeeper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648200"/>
            <a:ext cx="13001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FA62C54-9767-4051-BFA8-BD12686A1FD4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990600" y="838200"/>
          <a:ext cx="7010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0" y="304800"/>
            <a:ext cx="3048000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What is </a:t>
            </a: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Culture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7926388" y="5003800"/>
            <a:ext cx="121761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Calibri" pitchFamily="34" charset="0"/>
              </a:rPr>
              <a:t>Education</a:t>
            </a:r>
            <a:endParaRPr lang="en-US">
              <a:latin typeface="Calibri" pitchFamily="34" charset="0"/>
            </a:endParaRPr>
          </a:p>
        </p:txBody>
      </p:sp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8564563" y="4419600"/>
            <a:ext cx="579437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Calibri" pitchFamily="34" charset="0"/>
              </a:rPr>
              <a:t>Age</a:t>
            </a:r>
            <a:endParaRPr lang="en-US">
              <a:latin typeface="Calibri" pitchFamily="34" charset="0"/>
            </a:endParaRPr>
          </a:p>
        </p:txBody>
      </p:sp>
      <p:sp>
        <p:nvSpPr>
          <p:cNvPr id="44038" name="TextBox 9"/>
          <p:cNvSpPr txBox="1">
            <a:spLocks noChangeArrowheads="1"/>
          </p:cNvSpPr>
          <p:nvPr/>
        </p:nvSpPr>
        <p:spPr bwMode="auto">
          <a:xfrm>
            <a:off x="7775575" y="5588000"/>
            <a:ext cx="13684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Calibri" pitchFamily="34" charset="0"/>
              </a:rPr>
              <a:t>Social Class</a:t>
            </a:r>
            <a:endParaRPr lang="en-US">
              <a:latin typeface="Calibri" pitchFamily="34" charset="0"/>
            </a:endParaRPr>
          </a:p>
        </p:txBody>
      </p:sp>
      <p:sp>
        <p:nvSpPr>
          <p:cNvPr id="44039" name="TextBox 10"/>
          <p:cNvSpPr txBox="1">
            <a:spLocks noChangeArrowheads="1"/>
          </p:cNvSpPr>
          <p:nvPr/>
        </p:nvSpPr>
        <p:spPr bwMode="auto">
          <a:xfrm>
            <a:off x="7632700" y="6172200"/>
            <a:ext cx="15113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Calibri" pitchFamily="34" charset="0"/>
              </a:rPr>
              <a:t>Organisation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2BD5BE5-EC00-409C-BF7B-C15CFE564671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pic>
        <p:nvPicPr>
          <p:cNvPr id="18434" name="Content Placeholder 7" descr="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25525"/>
            <a:ext cx="9144000" cy="476091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1503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Way to think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0" y="1219200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>
                <a:solidFill>
                  <a:schemeClr val="bg1"/>
                </a:solidFill>
                <a:latin typeface="Calibri" pitchFamily="34" charset="0"/>
                <a:ea typeface="宋体"/>
                <a:cs typeface="宋体"/>
              </a:rPr>
              <a:t>思维方式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19200" y="2286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FDD6F41-819E-4A1C-8F51-21B4F09F33DA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pic>
        <p:nvPicPr>
          <p:cNvPr id="20482" name="Content Placeholder 7" descr="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46163"/>
            <a:ext cx="9144000" cy="4719637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Way of life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0" y="1219200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>
                <a:solidFill>
                  <a:schemeClr val="bg1"/>
                </a:solidFill>
                <a:latin typeface="Calibri" pitchFamily="34" charset="0"/>
                <a:ea typeface="宋体"/>
                <a:cs typeface="宋体"/>
              </a:rPr>
              <a:t>生活方式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47800" y="304800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Lifestyle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40249D4-E05B-4610-AC27-CCCE446889E4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pic>
        <p:nvPicPr>
          <p:cNvPr id="22530" name="Content Placeholder 7" descr="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46163"/>
            <a:ext cx="9144000" cy="4719637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1360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Punctuality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32763" y="121920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>
                <a:solidFill>
                  <a:schemeClr val="bg1"/>
                </a:solidFill>
                <a:latin typeface="Calibri" pitchFamily="34" charset="0"/>
                <a:ea typeface="宋体"/>
                <a:cs typeface="宋体"/>
              </a:rPr>
              <a:t>准时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143000" y="4572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Appointments Punctuality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9248633-7706-443E-809D-7DC0C78047AE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pic>
        <p:nvPicPr>
          <p:cNvPr id="24578" name="Content Placeholder 7" descr="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66800"/>
            <a:ext cx="9144000" cy="47625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0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Anger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0" y="1219200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>
                <a:solidFill>
                  <a:schemeClr val="bg1"/>
                </a:solidFill>
                <a:latin typeface="Calibri" pitchFamily="34" charset="0"/>
                <a:ea typeface="宋体"/>
                <a:cs typeface="宋体"/>
              </a:rPr>
              <a:t>对待愤怒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95400" y="381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Displaying Emotions Anger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Self View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3" name="Picture 5" descr="slide-8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573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Socializing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1" name="Picture 5" descr="slide-10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573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Weekends Free Time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7" name="Picture 5" descr="slide-9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4305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8745</TotalTime>
  <Words>524</Words>
  <Application>Microsoft Office PowerPoint</Application>
  <PresentationFormat>On-screen Show (4:3)</PresentationFormat>
  <Paragraphs>141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Wingdings</vt:lpstr>
      <vt:lpstr>Calibri</vt:lpstr>
      <vt:lpstr>宋体</vt:lpstr>
      <vt:lpstr>Ripple</vt:lpstr>
      <vt:lpstr>Slide 1</vt:lpstr>
      <vt:lpstr>Warm up Assignment Write</vt:lpstr>
      <vt:lpstr>Slide 3</vt:lpstr>
      <vt:lpstr>Slide 4</vt:lpstr>
      <vt:lpstr>Slide 5</vt:lpstr>
      <vt:lpstr>Slide 6</vt:lpstr>
      <vt:lpstr>Self View</vt:lpstr>
      <vt:lpstr>Socializing</vt:lpstr>
      <vt:lpstr>Weekends Free Time</vt:lpstr>
      <vt:lpstr>Slide 10</vt:lpstr>
      <vt:lpstr>Slide 11</vt:lpstr>
      <vt:lpstr>Cold vs. Hot Beverages</vt:lpstr>
      <vt:lpstr>Cold vs. Hot Foods</vt:lpstr>
      <vt:lpstr>Slide 14</vt:lpstr>
      <vt:lpstr>Slide 15</vt:lpstr>
      <vt:lpstr>Slide 16</vt:lpstr>
      <vt:lpstr>Slide 17</vt:lpstr>
      <vt:lpstr>Linger vs. Record</vt:lpstr>
      <vt:lpstr>Lifestyle Choices</vt:lpstr>
      <vt:lpstr>Senior Citizen Lifestyles</vt:lpstr>
      <vt:lpstr>Sensitive to Weather</vt:lpstr>
      <vt:lpstr>Bathing Habits</vt:lpstr>
      <vt:lpstr>Slide 23</vt:lpstr>
      <vt:lpstr>In Class Assignment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Cultural Differences</dc:title>
  <dc:creator>David Gilbert(大卫)</dc:creator>
  <cp:lastModifiedBy>Martha Sujevich</cp:lastModifiedBy>
  <cp:revision>365</cp:revision>
  <dcterms:created xsi:type="dcterms:W3CDTF">2009-08-31T07:30:10Z</dcterms:created>
  <dcterms:modified xsi:type="dcterms:W3CDTF">2013-02-11T19:00:31Z</dcterms:modified>
</cp:coreProperties>
</file>